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5" r:id="rId1"/>
  </p:sldMasterIdLst>
  <p:sldIdLst>
    <p:sldId id="256" r:id="rId2"/>
    <p:sldId id="268" r:id="rId3"/>
    <p:sldId id="257" r:id="rId4"/>
    <p:sldId id="266" r:id="rId5"/>
    <p:sldId id="259" r:id="rId6"/>
    <p:sldId id="260" r:id="rId7"/>
    <p:sldId id="265" r:id="rId8"/>
    <p:sldId id="267"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DD354B-65C9-4AAC-BDE3-5766B878A581}" v="23" dt="2023-10-23T06:21:06.5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9" d="100"/>
          <a:sy n="49" d="100"/>
        </p:scale>
        <p:origin x="964"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da-DK"/>
              <a:t>Klik for at redigere titeltypografien i masteren</a:t>
            </a:r>
            <a:endParaRPr lang="en-US"/>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endParaRPr lang="en-US"/>
          </a:p>
        </p:txBody>
      </p:sp>
      <p:sp>
        <p:nvSpPr>
          <p:cNvPr id="4" name="Date Placeholder 3"/>
          <p:cNvSpPr>
            <a:spLocks noGrp="1"/>
          </p:cNvSpPr>
          <p:nvPr>
            <p:ph type="dt" sz="half" idx="10"/>
          </p:nvPr>
        </p:nvSpPr>
        <p:spPr/>
        <p:txBody>
          <a:bodyPr/>
          <a:lstStyle/>
          <a:p>
            <a:fld id="{D711C606-CCFD-47AF-9BD7-FB25158692BD}" type="datetimeFigureOut">
              <a:rPr lang="da-DK" smtClean="0"/>
              <a:pPr/>
              <a:t>02-11-2023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54D18B7-40A2-4E52-AEAA-6820F59A073A}" type="slidenum">
              <a:rPr lang="da-DK" smtClean="0"/>
              <a:pPr/>
              <a:t>‹nr.›</a:t>
            </a:fld>
            <a:endParaRPr lang="da-DK"/>
          </a:p>
        </p:txBody>
      </p:sp>
    </p:spTree>
    <p:extLst>
      <p:ext uri="{BB962C8B-B14F-4D97-AF65-F5344CB8AC3E}">
        <p14:creationId xmlns:p14="http://schemas.microsoft.com/office/powerpoint/2010/main" val="2068579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k 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da-DK"/>
              <a:t>Klik for at redigere titeltypografien i masteren</a:t>
            </a:r>
            <a:endParaRPr lang="en-US"/>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Klik på ikonet for at tilføje et billede</a:t>
            </a:r>
            <a:endParaRPr lang="en-US"/>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Klik for at redigere teksttypografierne i masteren</a:t>
            </a:r>
          </a:p>
        </p:txBody>
      </p:sp>
      <p:sp>
        <p:nvSpPr>
          <p:cNvPr id="3" name="Date Placeholder 2"/>
          <p:cNvSpPr>
            <a:spLocks noGrp="1"/>
          </p:cNvSpPr>
          <p:nvPr>
            <p:ph type="dt" sz="half" idx="10"/>
          </p:nvPr>
        </p:nvSpPr>
        <p:spPr/>
        <p:txBody>
          <a:bodyPr/>
          <a:lstStyle/>
          <a:p>
            <a:fld id="{D711C606-CCFD-47AF-9BD7-FB25158692BD}" type="datetimeFigureOut">
              <a:rPr lang="da-DK" smtClean="0"/>
              <a:pPr/>
              <a:t>02-11-2023</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154D18B7-40A2-4E52-AEAA-6820F59A073A}" type="slidenum">
              <a:rPr lang="da-DK" smtClean="0"/>
              <a:pPr/>
              <a:t>‹nr.›</a:t>
            </a:fld>
            <a:endParaRPr lang="da-DK"/>
          </a:p>
        </p:txBody>
      </p:sp>
    </p:spTree>
    <p:extLst>
      <p:ext uri="{BB962C8B-B14F-4D97-AF65-F5344CB8AC3E}">
        <p14:creationId xmlns:p14="http://schemas.microsoft.com/office/powerpoint/2010/main" val="1548481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g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da-DK"/>
              <a:t>Klik for at redigere titeltypografien i masteren</a:t>
            </a:r>
            <a:endParaRPr lang="en-US"/>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D711C606-CCFD-47AF-9BD7-FB25158692BD}" type="datetimeFigureOut">
              <a:rPr lang="da-DK" smtClean="0"/>
              <a:pPr/>
              <a:t>02-11-2023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54D18B7-40A2-4E52-AEAA-6820F59A073A}" type="slidenum">
              <a:rPr lang="da-DK" smtClean="0"/>
              <a:pPr/>
              <a:t>‹nr.›</a:t>
            </a:fld>
            <a:endParaRPr lang="da-DK"/>
          </a:p>
        </p:txBody>
      </p:sp>
    </p:spTree>
    <p:extLst>
      <p:ext uri="{BB962C8B-B14F-4D97-AF65-F5344CB8AC3E}">
        <p14:creationId xmlns:p14="http://schemas.microsoft.com/office/powerpoint/2010/main" val="943262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da-DK"/>
              <a:t>Klik for at redigere titeltypografien i masteren</a:t>
            </a:r>
            <a:endParaRPr lang="en-US"/>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Klik for at redigere teksttypografierne i masteren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D711C606-CCFD-47AF-9BD7-FB25158692BD}" type="datetimeFigureOut">
              <a:rPr lang="da-DK" smtClean="0"/>
              <a:pPr/>
              <a:t>02-11-2023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54D18B7-40A2-4E52-AEAA-6820F59A073A}" type="slidenum">
              <a:rPr lang="da-DK" smtClean="0"/>
              <a:pPr/>
              <a:t>‹nr.›</a:t>
            </a:fld>
            <a:endParaRPr lang="da-DK"/>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a:solidFill>
                  <a:schemeClr val="tx1"/>
                </a:solidFill>
                <a:effectLst/>
              </a:rPr>
              <a:t>”</a:t>
            </a:r>
          </a:p>
        </p:txBody>
      </p:sp>
    </p:spTree>
    <p:extLst>
      <p:ext uri="{BB962C8B-B14F-4D97-AF65-F5344CB8AC3E}">
        <p14:creationId xmlns:p14="http://schemas.microsoft.com/office/powerpoint/2010/main" val="12192973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da-DK"/>
              <a:t>Klik for at redigere titeltypografien i masteren</a:t>
            </a:r>
            <a:endParaRPr lang="en-US"/>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D711C606-CCFD-47AF-9BD7-FB25158692BD}" type="datetimeFigureOut">
              <a:rPr lang="da-DK" smtClean="0"/>
              <a:pPr/>
              <a:t>02-11-2023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54D18B7-40A2-4E52-AEAA-6820F59A073A}" type="slidenum">
              <a:rPr lang="da-DK" smtClean="0"/>
              <a:pPr/>
              <a:t>‹nr.›</a:t>
            </a:fld>
            <a:endParaRPr lang="da-DK"/>
          </a:p>
        </p:txBody>
      </p:sp>
    </p:spTree>
    <p:extLst>
      <p:ext uri="{BB962C8B-B14F-4D97-AF65-F5344CB8AC3E}">
        <p14:creationId xmlns:p14="http://schemas.microsoft.com/office/powerpoint/2010/main" val="37675748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ort med citat og navn">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da-DK"/>
              <a:t>Klik for at redigere titeltypografien i masteren</a:t>
            </a:r>
            <a:endParaRPr lang="en-US"/>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da-DK"/>
              <a:t>Klik for at redigere teksttypografierne i masteren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D711C606-CCFD-47AF-9BD7-FB25158692BD}" type="datetimeFigureOut">
              <a:rPr lang="da-DK" smtClean="0"/>
              <a:pPr/>
              <a:t>02-11-2023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54D18B7-40A2-4E52-AEAA-6820F59A073A}" type="slidenum">
              <a:rPr lang="da-DK" smtClean="0"/>
              <a:pPr/>
              <a:t>‹nr.›</a:t>
            </a:fld>
            <a:endParaRPr lang="da-DK"/>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a:solidFill>
                  <a:schemeClr val="tx1"/>
                </a:solidFill>
                <a:effectLst/>
              </a:rPr>
              <a:t>”</a:t>
            </a:r>
          </a:p>
        </p:txBody>
      </p:sp>
    </p:spTree>
    <p:extLst>
      <p:ext uri="{BB962C8B-B14F-4D97-AF65-F5344CB8AC3E}">
        <p14:creationId xmlns:p14="http://schemas.microsoft.com/office/powerpoint/2010/main" val="16637693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andt eller falsk">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da-DK"/>
              <a:t>Klik for at redigere titeltypografien i masteren</a:t>
            </a:r>
            <a:endParaRPr lang="en-US"/>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da-DK"/>
              <a:t>Klik for at redigere teksttypografierne i masteren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D711C606-CCFD-47AF-9BD7-FB25158692BD}" type="datetimeFigureOut">
              <a:rPr lang="da-DK" smtClean="0"/>
              <a:pPr/>
              <a:t>02-11-2023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54D18B7-40A2-4E52-AEAA-6820F59A073A}" type="slidenum">
              <a:rPr lang="da-DK" smtClean="0"/>
              <a:pPr/>
              <a:t>‹nr.›</a:t>
            </a:fld>
            <a:endParaRPr lang="da-DK"/>
          </a:p>
        </p:txBody>
      </p:sp>
    </p:spTree>
    <p:extLst>
      <p:ext uri="{BB962C8B-B14F-4D97-AF65-F5344CB8AC3E}">
        <p14:creationId xmlns:p14="http://schemas.microsoft.com/office/powerpoint/2010/main" val="2393106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da-DK"/>
              <a:t>Klik for at redigere titeltypografien i masteren</a:t>
            </a:r>
            <a:endParaRPr lang="en-US"/>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Date Placeholder 3"/>
          <p:cNvSpPr>
            <a:spLocks noGrp="1"/>
          </p:cNvSpPr>
          <p:nvPr>
            <p:ph type="dt" sz="half" idx="10"/>
          </p:nvPr>
        </p:nvSpPr>
        <p:spPr/>
        <p:txBody>
          <a:bodyPr/>
          <a:lstStyle/>
          <a:p>
            <a:fld id="{D711C606-CCFD-47AF-9BD7-FB25158692BD}" type="datetimeFigureOut">
              <a:rPr lang="da-DK" smtClean="0"/>
              <a:pPr/>
              <a:t>02-11-2023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54D18B7-40A2-4E52-AEAA-6820F59A073A}" type="slidenum">
              <a:rPr lang="da-DK" smtClean="0"/>
              <a:pPr/>
              <a:t>‹nr.›</a:t>
            </a:fld>
            <a:endParaRPr lang="da-DK"/>
          </a:p>
        </p:txBody>
      </p:sp>
    </p:spTree>
    <p:extLst>
      <p:ext uri="{BB962C8B-B14F-4D97-AF65-F5344CB8AC3E}">
        <p14:creationId xmlns:p14="http://schemas.microsoft.com/office/powerpoint/2010/main" val="23937129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da-DK"/>
              <a:t>Klik for at redigere titeltypografien i masteren</a:t>
            </a:r>
            <a:endParaRPr lang="en-US"/>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Date Placeholder 3"/>
          <p:cNvSpPr>
            <a:spLocks noGrp="1"/>
          </p:cNvSpPr>
          <p:nvPr>
            <p:ph type="dt" sz="half" idx="10"/>
          </p:nvPr>
        </p:nvSpPr>
        <p:spPr/>
        <p:txBody>
          <a:bodyPr/>
          <a:lstStyle/>
          <a:p>
            <a:fld id="{D711C606-CCFD-47AF-9BD7-FB25158692BD}" type="datetimeFigureOut">
              <a:rPr lang="da-DK" smtClean="0"/>
              <a:pPr/>
              <a:t>02-11-2023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54D18B7-40A2-4E52-AEAA-6820F59A073A}" type="slidenum">
              <a:rPr lang="da-DK" smtClean="0"/>
              <a:pPr/>
              <a:t>‹nr.›</a:t>
            </a:fld>
            <a:endParaRPr lang="da-DK"/>
          </a:p>
        </p:txBody>
      </p:sp>
    </p:spTree>
    <p:extLst>
      <p:ext uri="{BB962C8B-B14F-4D97-AF65-F5344CB8AC3E}">
        <p14:creationId xmlns:p14="http://schemas.microsoft.com/office/powerpoint/2010/main" val="27261607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dato 2"/>
          <p:cNvSpPr>
            <a:spLocks noGrp="1"/>
          </p:cNvSpPr>
          <p:nvPr>
            <p:ph type="dt" sz="half" idx="10"/>
          </p:nvPr>
        </p:nvSpPr>
        <p:spPr/>
        <p:txBody>
          <a:bodyPr/>
          <a:lstStyle/>
          <a:p>
            <a:fld id="{D711C606-CCFD-47AF-9BD7-FB25158692BD}" type="datetimeFigureOut">
              <a:rPr lang="da-DK" smtClean="0"/>
              <a:pPr/>
              <a:t>02-11-2023</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154D18B7-40A2-4E52-AEAA-6820F59A073A}" type="slidenum">
              <a:rPr lang="da-DK" smtClean="0"/>
              <a:pPr/>
              <a:t>‹nr.›</a:t>
            </a:fld>
            <a:endParaRPr lang="da-DK"/>
          </a:p>
        </p:txBody>
      </p:sp>
      <p:pic>
        <p:nvPicPr>
          <p:cNvPr id="164866" name="Picture 2" descr="http://www.moellehusene.esbjergkommune.dk/files/system/design/images/molle.jpg"/>
          <p:cNvPicPr>
            <a:picLocks noChangeAspect="1" noChangeArrowheads="1"/>
          </p:cNvPicPr>
          <p:nvPr userDrawn="1"/>
        </p:nvPicPr>
        <p:blipFill>
          <a:blip r:embed="rId2" cstate="print"/>
          <a:srcRect/>
          <a:stretch>
            <a:fillRect/>
          </a:stretch>
        </p:blipFill>
        <p:spPr bwMode="auto">
          <a:xfrm>
            <a:off x="3481388" y="260648"/>
            <a:ext cx="2181225" cy="857251"/>
          </a:xfrm>
          <a:prstGeom prst="rect">
            <a:avLst/>
          </a:prstGeom>
          <a:noFill/>
        </p:spPr>
      </p:pic>
    </p:spTree>
    <p:extLst>
      <p:ext uri="{BB962C8B-B14F-4D97-AF65-F5344CB8AC3E}">
        <p14:creationId xmlns:p14="http://schemas.microsoft.com/office/powerpoint/2010/main" val="1370966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da-DK"/>
              <a:t>Klik for at redigere titeltypografien i masteren</a:t>
            </a:r>
            <a:endParaRPr lang="en-US"/>
          </a:p>
        </p:txBody>
      </p:sp>
      <p:sp>
        <p:nvSpPr>
          <p:cNvPr id="3" name="Content Placeholder 2"/>
          <p:cNvSpPr>
            <a:spLocks noGrp="1"/>
          </p:cNvSpPr>
          <p:nvPr>
            <p:ph idx="1"/>
          </p:nvPr>
        </p:nvSpPr>
        <p:spPr>
          <a:xfrm>
            <a:off x="533400" y="533400"/>
            <a:ext cx="6554867" cy="3767670"/>
          </a:xfrm>
        </p:spPr>
        <p:txBody>
          <a:bodyPr anchor="ct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Date Placeholder 3"/>
          <p:cNvSpPr>
            <a:spLocks noGrp="1"/>
          </p:cNvSpPr>
          <p:nvPr>
            <p:ph type="dt" sz="half" idx="10"/>
          </p:nvPr>
        </p:nvSpPr>
        <p:spPr/>
        <p:txBody>
          <a:bodyPr/>
          <a:lstStyle/>
          <a:p>
            <a:fld id="{D711C606-CCFD-47AF-9BD7-FB25158692BD}" type="datetimeFigureOut">
              <a:rPr lang="da-DK" smtClean="0"/>
              <a:pPr/>
              <a:t>02-11-2023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54D18B7-40A2-4E52-AEAA-6820F59A073A}" type="slidenum">
              <a:rPr lang="da-DK" smtClean="0"/>
              <a:pPr/>
              <a:t>‹nr.›</a:t>
            </a:fld>
            <a:endParaRPr lang="da-DK"/>
          </a:p>
        </p:txBody>
      </p:sp>
    </p:spTree>
    <p:extLst>
      <p:ext uri="{BB962C8B-B14F-4D97-AF65-F5344CB8AC3E}">
        <p14:creationId xmlns:p14="http://schemas.microsoft.com/office/powerpoint/2010/main" val="3405599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da-DK"/>
              <a:t>Klik for at redigere titeltypografien i masteren</a:t>
            </a:r>
            <a:endParaRPr lang="en-US"/>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D711C606-CCFD-47AF-9BD7-FB25158692BD}" type="datetimeFigureOut">
              <a:rPr lang="da-DK" smtClean="0"/>
              <a:pPr/>
              <a:t>02-11-2023</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154D18B7-40A2-4E52-AEAA-6820F59A073A}" type="slidenum">
              <a:rPr lang="da-DK" smtClean="0"/>
              <a:pPr/>
              <a:t>‹nr.›</a:t>
            </a:fld>
            <a:endParaRPr lang="da-DK"/>
          </a:p>
        </p:txBody>
      </p:sp>
    </p:spTree>
    <p:extLst>
      <p:ext uri="{BB962C8B-B14F-4D97-AF65-F5344CB8AC3E}">
        <p14:creationId xmlns:p14="http://schemas.microsoft.com/office/powerpoint/2010/main" val="2238198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da-DK"/>
              <a:t>Klik for at redigere titeltypografien i masteren</a:t>
            </a:r>
            <a:endParaRPr lang="en-US"/>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5" name="Date Placeholder 4"/>
          <p:cNvSpPr>
            <a:spLocks noGrp="1"/>
          </p:cNvSpPr>
          <p:nvPr>
            <p:ph type="dt" sz="half" idx="10"/>
          </p:nvPr>
        </p:nvSpPr>
        <p:spPr/>
        <p:txBody>
          <a:bodyPr/>
          <a:lstStyle/>
          <a:p>
            <a:fld id="{D711C606-CCFD-47AF-9BD7-FB25158692BD}" type="datetimeFigureOut">
              <a:rPr lang="da-DK" smtClean="0"/>
              <a:pPr/>
              <a:t>02-11-2023</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154D18B7-40A2-4E52-AEAA-6820F59A073A}" type="slidenum">
              <a:rPr lang="da-DK" smtClean="0"/>
              <a:pPr/>
              <a:t>‹nr.›</a:t>
            </a:fld>
            <a:endParaRPr lang="da-DK"/>
          </a:p>
        </p:txBody>
      </p:sp>
    </p:spTree>
    <p:extLst>
      <p:ext uri="{BB962C8B-B14F-4D97-AF65-F5344CB8AC3E}">
        <p14:creationId xmlns:p14="http://schemas.microsoft.com/office/powerpoint/2010/main" val="65866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da-DK"/>
              <a:t>Klik for at redigere titeltypografien i masteren</a:t>
            </a:r>
            <a:endParaRPr lang="en-US"/>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7" name="Date Placeholder 6"/>
          <p:cNvSpPr>
            <a:spLocks noGrp="1"/>
          </p:cNvSpPr>
          <p:nvPr>
            <p:ph type="dt" sz="half" idx="10"/>
          </p:nvPr>
        </p:nvSpPr>
        <p:spPr/>
        <p:txBody>
          <a:bodyPr/>
          <a:lstStyle/>
          <a:p>
            <a:fld id="{D711C606-CCFD-47AF-9BD7-FB25158692BD}" type="datetimeFigureOut">
              <a:rPr lang="da-DK" smtClean="0"/>
              <a:pPr/>
              <a:t>02-11-2023</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154D18B7-40A2-4E52-AEAA-6820F59A073A}" type="slidenum">
              <a:rPr lang="da-DK" smtClean="0"/>
              <a:pPr/>
              <a:t>‹nr.›</a:t>
            </a:fld>
            <a:endParaRPr lang="da-DK"/>
          </a:p>
        </p:txBody>
      </p:sp>
    </p:spTree>
    <p:extLst>
      <p:ext uri="{BB962C8B-B14F-4D97-AF65-F5344CB8AC3E}">
        <p14:creationId xmlns:p14="http://schemas.microsoft.com/office/powerpoint/2010/main" val="1312651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da-DK"/>
              <a:t>Klik for at redigere titeltypografien i masteren</a:t>
            </a:r>
            <a:endParaRPr lang="en-US"/>
          </a:p>
        </p:txBody>
      </p:sp>
      <p:sp>
        <p:nvSpPr>
          <p:cNvPr id="3" name="Date Placeholder 2"/>
          <p:cNvSpPr>
            <a:spLocks noGrp="1"/>
          </p:cNvSpPr>
          <p:nvPr>
            <p:ph type="dt" sz="half" idx="10"/>
          </p:nvPr>
        </p:nvSpPr>
        <p:spPr/>
        <p:txBody>
          <a:bodyPr/>
          <a:lstStyle/>
          <a:p>
            <a:fld id="{D711C606-CCFD-47AF-9BD7-FB25158692BD}" type="datetimeFigureOut">
              <a:rPr lang="da-DK" smtClean="0"/>
              <a:pPr/>
              <a:t>02-11-2023</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154D18B7-40A2-4E52-AEAA-6820F59A073A}" type="slidenum">
              <a:rPr lang="da-DK" smtClean="0"/>
              <a:pPr/>
              <a:t>‹nr.›</a:t>
            </a:fld>
            <a:endParaRPr lang="da-DK"/>
          </a:p>
        </p:txBody>
      </p:sp>
    </p:spTree>
    <p:extLst>
      <p:ext uri="{BB962C8B-B14F-4D97-AF65-F5344CB8AC3E}">
        <p14:creationId xmlns:p14="http://schemas.microsoft.com/office/powerpoint/2010/main" val="721316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11C606-CCFD-47AF-9BD7-FB25158692BD}" type="datetimeFigureOut">
              <a:rPr lang="da-DK" smtClean="0"/>
              <a:pPr/>
              <a:t>02-11-2023</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154D18B7-40A2-4E52-AEAA-6820F59A073A}" type="slidenum">
              <a:rPr lang="da-DK" smtClean="0"/>
              <a:pPr/>
              <a:t>‹nr.›</a:t>
            </a:fld>
            <a:endParaRPr lang="da-DK"/>
          </a:p>
        </p:txBody>
      </p:sp>
    </p:spTree>
    <p:extLst>
      <p:ext uri="{BB962C8B-B14F-4D97-AF65-F5344CB8AC3E}">
        <p14:creationId xmlns:p14="http://schemas.microsoft.com/office/powerpoint/2010/main" val="2645862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da-DK"/>
              <a:t>Klik for at redigere titeltypografien i masteren</a:t>
            </a:r>
            <a:endParaRPr lang="en-US"/>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D711C606-CCFD-47AF-9BD7-FB25158692BD}" type="datetimeFigureOut">
              <a:rPr lang="da-DK" smtClean="0"/>
              <a:pPr/>
              <a:t>02-11-2023</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154D18B7-40A2-4E52-AEAA-6820F59A073A}" type="slidenum">
              <a:rPr lang="da-DK" smtClean="0"/>
              <a:pPr/>
              <a:t>‹nr.›</a:t>
            </a:fld>
            <a:endParaRPr lang="da-DK"/>
          </a:p>
        </p:txBody>
      </p:sp>
    </p:spTree>
    <p:extLst>
      <p:ext uri="{BB962C8B-B14F-4D97-AF65-F5344CB8AC3E}">
        <p14:creationId xmlns:p14="http://schemas.microsoft.com/office/powerpoint/2010/main" val="171882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da-DK"/>
              <a:t>Klik for at redigere titeltypografien i masteren</a:t>
            </a:r>
            <a:endParaRPr lang="en-US"/>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Klik på ikonet for at tilføje et billede</a:t>
            </a:r>
            <a:endParaRPr lang="en-US"/>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D711C606-CCFD-47AF-9BD7-FB25158692BD}" type="datetimeFigureOut">
              <a:rPr lang="da-DK" smtClean="0"/>
              <a:pPr/>
              <a:t>02-11-2023</a:t>
            </a:fld>
            <a:endParaRPr lang="da-DK"/>
          </a:p>
        </p:txBody>
      </p:sp>
      <p:sp>
        <p:nvSpPr>
          <p:cNvPr id="6" name="Footer Placeholder 5"/>
          <p:cNvSpPr>
            <a:spLocks noGrp="1"/>
          </p:cNvSpPr>
          <p:nvPr>
            <p:ph type="ftr" sz="quarter" idx="11"/>
          </p:nvPr>
        </p:nvSpPr>
        <p:spPr>
          <a:xfrm>
            <a:off x="533400" y="6172200"/>
            <a:ext cx="5811724" cy="365125"/>
          </a:xfrm>
        </p:spPr>
        <p:txBody>
          <a:bodyPr/>
          <a:lstStyle/>
          <a:p>
            <a:endParaRPr lang="da-DK"/>
          </a:p>
        </p:txBody>
      </p:sp>
      <p:sp>
        <p:nvSpPr>
          <p:cNvPr id="7" name="Slide Number Placeholder 6"/>
          <p:cNvSpPr>
            <a:spLocks noGrp="1"/>
          </p:cNvSpPr>
          <p:nvPr>
            <p:ph type="sldNum" sz="quarter" idx="12"/>
          </p:nvPr>
        </p:nvSpPr>
        <p:spPr/>
        <p:txBody>
          <a:bodyPr/>
          <a:lstStyle/>
          <a:p>
            <a:fld id="{154D18B7-40A2-4E52-AEAA-6820F59A073A}" type="slidenum">
              <a:rPr lang="da-DK" smtClean="0"/>
              <a:pPr/>
              <a:t>‹nr.›</a:t>
            </a:fld>
            <a:endParaRPr lang="da-DK"/>
          </a:p>
        </p:txBody>
      </p:sp>
    </p:spTree>
    <p:extLst>
      <p:ext uri="{BB962C8B-B14F-4D97-AF65-F5344CB8AC3E}">
        <p14:creationId xmlns:p14="http://schemas.microsoft.com/office/powerpoint/2010/main" val="3325476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da-DK"/>
              <a:t>Klik for at redigere titeltypografien i masteren</a:t>
            </a:r>
            <a:endParaRPr lang="en-US"/>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711C606-CCFD-47AF-9BD7-FB25158692BD}" type="datetimeFigureOut">
              <a:rPr lang="da-DK" smtClean="0"/>
              <a:pPr/>
              <a:t>02-11-2023</a:t>
            </a:fld>
            <a:endParaRPr lang="da-DK"/>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da-DK"/>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154D18B7-40A2-4E52-AEAA-6820F59A073A}" type="slidenum">
              <a:rPr lang="da-DK" smtClean="0"/>
              <a:pPr/>
              <a:t>‹nr.›</a:t>
            </a:fld>
            <a:endParaRPr lang="da-DK"/>
          </a:p>
        </p:txBody>
      </p:sp>
    </p:spTree>
    <p:extLst>
      <p:ext uri="{BB962C8B-B14F-4D97-AF65-F5344CB8AC3E}">
        <p14:creationId xmlns:p14="http://schemas.microsoft.com/office/powerpoint/2010/main" val="396707595"/>
      </p:ext>
    </p:extLst>
  </p:cSld>
  <p:clrMap bg1="dk1" tx1="lt1" bg2="dk2" tx2="lt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 id="2147483987" r:id="rId12"/>
    <p:sldLayoutId id="2147483988" r:id="rId13"/>
    <p:sldLayoutId id="2147483989" r:id="rId14"/>
    <p:sldLayoutId id="2147483990" r:id="rId15"/>
    <p:sldLayoutId id="2147483991" r:id="rId16"/>
    <p:sldLayoutId id="2147483992" r:id="rId17"/>
    <p:sldLayoutId id="2147483993" r:id="rId18"/>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8.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411760" y="908720"/>
            <a:ext cx="6840760" cy="1656184"/>
          </a:xfrm>
        </p:spPr>
        <p:txBody>
          <a:bodyPr>
            <a:normAutofit/>
          </a:bodyPr>
          <a:lstStyle/>
          <a:p>
            <a:r>
              <a:rPr lang="da-DK" b="1"/>
              <a:t>Forældremødet med </a:t>
            </a:r>
            <a:br>
              <a:rPr lang="da-DK" b="1"/>
            </a:br>
            <a:r>
              <a:rPr lang="da-DK" b="1"/>
              <a:t>valg til bestyrelsen</a:t>
            </a:r>
          </a:p>
        </p:txBody>
      </p:sp>
      <p:pic>
        <p:nvPicPr>
          <p:cNvPr id="1028" name="Picture 4" descr="http://www.moellehusene.esbjergkommune.dk/files/system/design/images/molle.jpg"/>
          <p:cNvPicPr>
            <a:picLocks noChangeAspect="1" noChangeArrowheads="1"/>
          </p:cNvPicPr>
          <p:nvPr/>
        </p:nvPicPr>
        <p:blipFill>
          <a:blip r:embed="rId2" cstate="print"/>
          <a:srcRect/>
          <a:stretch>
            <a:fillRect/>
          </a:stretch>
        </p:blipFill>
        <p:spPr bwMode="auto">
          <a:xfrm>
            <a:off x="7291159" y="6093296"/>
            <a:ext cx="1656183" cy="650902"/>
          </a:xfrm>
          <a:prstGeom prst="rect">
            <a:avLst/>
          </a:prstGeom>
          <a:noFill/>
        </p:spPr>
      </p:pic>
      <p:sp>
        <p:nvSpPr>
          <p:cNvPr id="3" name="Tekstfelt 2"/>
          <p:cNvSpPr txBox="1"/>
          <p:nvPr/>
        </p:nvSpPr>
        <p:spPr>
          <a:xfrm>
            <a:off x="1547664" y="2644170"/>
            <a:ext cx="6789658" cy="1569660"/>
          </a:xfrm>
          <a:prstGeom prst="rect">
            <a:avLst/>
          </a:prstGeom>
          <a:solidFill>
            <a:schemeClr val="accent5">
              <a:lumMod val="75000"/>
            </a:schemeClr>
          </a:solidFill>
        </p:spPr>
        <p:txBody>
          <a:bodyPr wrap="square" rtlCol="0">
            <a:spAutoFit/>
          </a:bodyPr>
          <a:lstStyle/>
          <a:p>
            <a:r>
              <a:rPr lang="da-DK" sz="2400" b="1"/>
              <a:t>Dagsorden:</a:t>
            </a:r>
          </a:p>
          <a:p>
            <a:pPr marL="342900" lvl="0" indent="-342900">
              <a:buFont typeface="+mj-lt"/>
              <a:buAutoNum type="arabicPeriod"/>
            </a:pPr>
            <a:r>
              <a:rPr lang="da-DK" sz="2400" b="1"/>
              <a:t>Foredrag v/ Lola Jensen 18.30-20.00</a:t>
            </a:r>
          </a:p>
          <a:p>
            <a:pPr marL="342900" lvl="0" indent="-342900">
              <a:buFont typeface="+mj-lt"/>
              <a:buAutoNum type="arabicPeriod"/>
            </a:pPr>
            <a:r>
              <a:rPr lang="da-DK" sz="2400" b="1"/>
              <a:t>Årsberetning ved Louise og Per -20.10</a:t>
            </a:r>
          </a:p>
          <a:p>
            <a:pPr marL="342900" lvl="0" indent="-342900">
              <a:buFont typeface="+mj-lt"/>
              <a:buAutoNum type="arabicPeriod"/>
            </a:pPr>
            <a:r>
              <a:rPr lang="da-DK" sz="2400" b="1"/>
              <a:t>Valg til bestyrelsen ca. 20.30</a:t>
            </a:r>
          </a:p>
        </p:txBody>
      </p:sp>
      <p:pic>
        <p:nvPicPr>
          <p:cNvPr id="6" name="Billede 5" descr="Et billede, der indeholder hvirvelløse dyr, fisk og skaldyr, krebsdyr, skaldyr">
            <a:extLst>
              <a:ext uri="{FF2B5EF4-FFF2-40B4-BE49-F238E27FC236}">
                <a16:creationId xmlns:a16="http://schemas.microsoft.com/office/drawing/2014/main" id="{C706C0C0-A744-7934-5805-B5ECF7BB3F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751" y="4792412"/>
            <a:ext cx="1930838" cy="1375722"/>
          </a:xfrm>
          <a:prstGeom prst="rect">
            <a:avLst/>
          </a:prstGeom>
        </p:spPr>
      </p:pic>
      <p:pic>
        <p:nvPicPr>
          <p:cNvPr id="8" name="Billede 7" descr="Et billede, der indeholder person, udendørs, vand, strand">
            <a:extLst>
              <a:ext uri="{FF2B5EF4-FFF2-40B4-BE49-F238E27FC236}">
                <a16:creationId xmlns:a16="http://schemas.microsoft.com/office/drawing/2014/main" id="{9EC1EEBE-5BF6-DD74-92BC-C144B920C4B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51920" y="4778509"/>
            <a:ext cx="2073940" cy="138962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7FE599-3C0E-478B-A464-3C382F4CE3C9}"/>
              </a:ext>
            </a:extLst>
          </p:cNvPr>
          <p:cNvSpPr>
            <a:spLocks noGrp="1"/>
          </p:cNvSpPr>
          <p:nvPr>
            <p:ph type="title"/>
          </p:nvPr>
        </p:nvSpPr>
        <p:spPr>
          <a:xfrm>
            <a:off x="533400" y="1364243"/>
            <a:ext cx="8077200" cy="2895600"/>
          </a:xfrm>
        </p:spPr>
        <p:txBody>
          <a:bodyPr/>
          <a:lstStyle/>
          <a:p>
            <a:r>
              <a:rPr lang="da-DK" dirty="0"/>
              <a:t>- Velkommen og tak</a:t>
            </a:r>
            <a:br>
              <a:rPr lang="da-DK" dirty="0"/>
            </a:br>
            <a:r>
              <a:rPr lang="da-DK" dirty="0"/>
              <a:t>- Aktiviteter i året der gik</a:t>
            </a:r>
            <a:br>
              <a:rPr lang="da-DK" dirty="0"/>
            </a:br>
            <a:r>
              <a:rPr lang="da-DK" dirty="0"/>
              <a:t>- Aktiviteter i året der kommer </a:t>
            </a:r>
            <a:br>
              <a:rPr lang="da-DK" dirty="0"/>
            </a:br>
            <a:r>
              <a:rPr lang="da-DK" dirty="0"/>
              <a:t>- Valg til bestyrelsen</a:t>
            </a:r>
          </a:p>
        </p:txBody>
      </p:sp>
      <p:sp>
        <p:nvSpPr>
          <p:cNvPr id="3" name="Pladsholder til tekst 2">
            <a:extLst>
              <a:ext uri="{FF2B5EF4-FFF2-40B4-BE49-F238E27FC236}">
                <a16:creationId xmlns:a16="http://schemas.microsoft.com/office/drawing/2014/main" id="{DE702AE1-1389-4475-999A-E67B5C35B0E7}"/>
              </a:ext>
            </a:extLst>
          </p:cNvPr>
          <p:cNvSpPr>
            <a:spLocks noGrp="1"/>
          </p:cNvSpPr>
          <p:nvPr>
            <p:ph type="body" idx="1"/>
          </p:nvPr>
        </p:nvSpPr>
        <p:spPr>
          <a:xfrm>
            <a:off x="827584" y="116632"/>
            <a:ext cx="4830688" cy="720080"/>
          </a:xfrm>
        </p:spPr>
        <p:txBody>
          <a:bodyPr>
            <a:normAutofit lnSpcReduction="10000"/>
          </a:bodyPr>
          <a:lstStyle/>
          <a:p>
            <a:r>
              <a:rPr lang="da-DK" b="1"/>
              <a:t>Årsberetning v/ bestyrelsesformand</a:t>
            </a:r>
          </a:p>
          <a:p>
            <a:r>
              <a:rPr lang="da-DK" b="1"/>
              <a:t>Louise Helsinghof</a:t>
            </a:r>
          </a:p>
        </p:txBody>
      </p:sp>
      <p:pic>
        <p:nvPicPr>
          <p:cNvPr id="4" name="Picture 4" descr="http://www.moellehusene.esbjergkommune.dk/files/system/design/images/molle.jpg">
            <a:extLst>
              <a:ext uri="{FF2B5EF4-FFF2-40B4-BE49-F238E27FC236}">
                <a16:creationId xmlns:a16="http://schemas.microsoft.com/office/drawing/2014/main" id="{E5FCF260-0E67-444A-86CE-A0883F91E051}"/>
              </a:ext>
            </a:extLst>
          </p:cNvPr>
          <p:cNvPicPr>
            <a:picLocks noChangeAspect="1" noChangeArrowheads="1"/>
          </p:cNvPicPr>
          <p:nvPr/>
        </p:nvPicPr>
        <p:blipFill>
          <a:blip r:embed="rId2" cstate="print"/>
          <a:srcRect/>
          <a:stretch>
            <a:fillRect/>
          </a:stretch>
        </p:blipFill>
        <p:spPr bwMode="auto">
          <a:xfrm>
            <a:off x="7308304" y="6093296"/>
            <a:ext cx="1656183" cy="650902"/>
          </a:xfrm>
          <a:prstGeom prst="rect">
            <a:avLst/>
          </a:prstGeom>
          <a:noFill/>
        </p:spPr>
      </p:pic>
      <p:pic>
        <p:nvPicPr>
          <p:cNvPr id="11" name="Billede 10" descr="Et billede, der indeholder himmel, vand, udendørs, personer&#10;&#10;Automatisk genereret beskrivelse">
            <a:extLst>
              <a:ext uri="{FF2B5EF4-FFF2-40B4-BE49-F238E27FC236}">
                <a16:creationId xmlns:a16="http://schemas.microsoft.com/office/drawing/2014/main" id="{AF4F6B20-5C31-4AB6-96FA-7D382E1964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4765336"/>
            <a:ext cx="3816424" cy="1333500"/>
          </a:xfrm>
          <a:prstGeom prst="rect">
            <a:avLst/>
          </a:prstGeom>
        </p:spPr>
      </p:pic>
    </p:spTree>
    <p:extLst>
      <p:ext uri="{BB962C8B-B14F-4D97-AF65-F5344CB8AC3E}">
        <p14:creationId xmlns:p14="http://schemas.microsoft.com/office/powerpoint/2010/main" val="188888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Hvad sker der i 2023-2024</a:t>
            </a:r>
            <a:br>
              <a:rPr lang="da-DK"/>
            </a:br>
            <a:r>
              <a:rPr lang="da-DK"/>
              <a:t>- Besparelser 20024-27</a:t>
            </a:r>
          </a:p>
        </p:txBody>
      </p:sp>
      <p:sp>
        <p:nvSpPr>
          <p:cNvPr id="3" name="Pladsholder til indhold 2"/>
          <p:cNvSpPr>
            <a:spLocks noGrp="1"/>
          </p:cNvSpPr>
          <p:nvPr>
            <p:ph idx="1"/>
          </p:nvPr>
        </p:nvSpPr>
        <p:spPr>
          <a:xfrm>
            <a:off x="483919" y="1250538"/>
            <a:ext cx="6554867" cy="3767670"/>
          </a:xfrm>
        </p:spPr>
        <p:txBody>
          <a:bodyPr/>
          <a:lstStyle/>
          <a:p>
            <a:r>
              <a:rPr lang="da-DK" b="1"/>
              <a:t>Pædagogiske mål 2023 (indfriet) og frem</a:t>
            </a:r>
          </a:p>
          <a:p>
            <a:r>
              <a:rPr lang="da-DK" b="1"/>
              <a:t>Større ændringer af It systemerne bagved f.eks. Aula og Hjernen og Hjertet</a:t>
            </a:r>
          </a:p>
          <a:p>
            <a:r>
              <a:rPr lang="da-DK" b="1"/>
              <a:t>Fokus på legeplads (renovering)</a:t>
            </a:r>
          </a:p>
          <a:p>
            <a:r>
              <a:rPr lang="da-DK" b="1"/>
              <a:t>Gjesing Lokalråd</a:t>
            </a:r>
          </a:p>
          <a:p>
            <a:r>
              <a:rPr lang="da-DK" b="1"/>
              <a:t>Status skole og skolestart (</a:t>
            </a:r>
            <a:r>
              <a:rPr lang="da-DK" b="1" err="1"/>
              <a:t>Frisætning</a:t>
            </a:r>
            <a:r>
              <a:rPr lang="da-DK" b="1"/>
              <a:t> af skole)</a:t>
            </a:r>
          </a:p>
          <a:p>
            <a:r>
              <a:rPr lang="da-DK" b="1"/>
              <a:t>Økonomi/budget i 2023 – udfordringer i 2024</a:t>
            </a:r>
          </a:p>
          <a:p>
            <a:endParaRPr lang="da-DK"/>
          </a:p>
        </p:txBody>
      </p:sp>
      <p:pic>
        <p:nvPicPr>
          <p:cNvPr id="6146" name="Picture 2" descr="http://www.moellehusene.esbjergkommune.dk/files/system/design/images/molle.jpg"/>
          <p:cNvPicPr>
            <a:picLocks noChangeAspect="1" noChangeArrowheads="1"/>
          </p:cNvPicPr>
          <p:nvPr/>
        </p:nvPicPr>
        <p:blipFill>
          <a:blip r:embed="rId2" cstate="print"/>
          <a:srcRect/>
          <a:stretch>
            <a:fillRect/>
          </a:stretch>
        </p:blipFill>
        <p:spPr bwMode="auto">
          <a:xfrm>
            <a:off x="7308304" y="6019800"/>
            <a:ext cx="1679151" cy="659929"/>
          </a:xfrm>
          <a:prstGeom prst="rect">
            <a:avLst/>
          </a:prstGeom>
          <a:noFill/>
        </p:spPr>
      </p:pic>
      <p:pic>
        <p:nvPicPr>
          <p:cNvPr id="3074" name="20A49318-D89E-45D5-AE58-E598ADA37DFB">
            <a:extLst>
              <a:ext uri="{FF2B5EF4-FFF2-40B4-BE49-F238E27FC236}">
                <a16:creationId xmlns:a16="http://schemas.microsoft.com/office/drawing/2014/main" id="{E2A0CA6B-62FA-4CB0-8BD5-6C9E72679F5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6789167" y="1312940"/>
            <a:ext cx="2081637" cy="1561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kstfelt 3">
            <a:extLst>
              <a:ext uri="{FF2B5EF4-FFF2-40B4-BE49-F238E27FC236}">
                <a16:creationId xmlns:a16="http://schemas.microsoft.com/office/drawing/2014/main" id="{88650E67-6859-09B2-ABDE-4AF120F84336}"/>
              </a:ext>
            </a:extLst>
          </p:cNvPr>
          <p:cNvSpPr txBox="1"/>
          <p:nvPr/>
        </p:nvSpPr>
        <p:spPr>
          <a:xfrm>
            <a:off x="1403648" y="476672"/>
            <a:ext cx="4536504" cy="523220"/>
          </a:xfrm>
          <a:prstGeom prst="rect">
            <a:avLst/>
          </a:prstGeom>
          <a:noFill/>
        </p:spPr>
        <p:txBody>
          <a:bodyPr wrap="square" rtlCol="0">
            <a:spAutoFit/>
          </a:bodyPr>
          <a:lstStyle/>
          <a:p>
            <a:r>
              <a:rPr lang="da-DK" sz="2800" b="1"/>
              <a:t>Information om: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Tidlig opsporing/Dialoghjulet</a:t>
            </a:r>
          </a:p>
        </p:txBody>
      </p:sp>
      <p:sp>
        <p:nvSpPr>
          <p:cNvPr id="3" name="Pladsholder til indhold 2"/>
          <p:cNvSpPr>
            <a:spLocks noGrp="1"/>
          </p:cNvSpPr>
          <p:nvPr>
            <p:ph idx="1"/>
          </p:nvPr>
        </p:nvSpPr>
        <p:spPr/>
        <p:txBody>
          <a:bodyPr>
            <a:normAutofit fontScale="92500" lnSpcReduction="10000"/>
          </a:bodyPr>
          <a:lstStyle/>
          <a:p>
            <a:r>
              <a:rPr lang="da-DK" u="sng" dirty="0"/>
              <a:t>Information nye forældre</a:t>
            </a:r>
          </a:p>
          <a:p>
            <a:r>
              <a:rPr lang="da-DK" dirty="0">
                <a:solidFill>
                  <a:schemeClr val="tx2">
                    <a:lumMod val="20000"/>
                    <a:lumOff val="80000"/>
                  </a:schemeClr>
                </a:solidFill>
              </a:rPr>
              <a:t>Brug af TOBI 1 gang årligt</a:t>
            </a:r>
          </a:p>
          <a:p>
            <a:r>
              <a:rPr lang="da-DK" dirty="0">
                <a:solidFill>
                  <a:schemeClr val="tx2">
                    <a:lumMod val="20000"/>
                    <a:lumOff val="80000"/>
                  </a:schemeClr>
                </a:solidFill>
              </a:rPr>
              <a:t>ALLE DATA imellem institution og forældre som </a:t>
            </a:r>
            <a:r>
              <a:rPr lang="da-DK" dirty="0" err="1">
                <a:solidFill>
                  <a:schemeClr val="tx2">
                    <a:lumMod val="20000"/>
                    <a:lumOff val="80000"/>
                  </a:schemeClr>
                </a:solidFill>
              </a:rPr>
              <a:t>f.eks</a:t>
            </a:r>
            <a:r>
              <a:rPr lang="da-DK" dirty="0">
                <a:solidFill>
                  <a:schemeClr val="tx2">
                    <a:lumMod val="20000"/>
                    <a:lumOff val="80000"/>
                  </a:schemeClr>
                </a:solidFill>
              </a:rPr>
              <a:t> Samtykke – GDPR – (Esbjerg kommune) via Hjernen og Hjertet auto gem på barnets sag</a:t>
            </a:r>
          </a:p>
          <a:p>
            <a:r>
              <a:rPr lang="da-DK" dirty="0">
                <a:solidFill>
                  <a:schemeClr val="tx2">
                    <a:lumMod val="20000"/>
                    <a:lumOff val="80000"/>
                  </a:schemeClr>
                </a:solidFill>
              </a:rPr>
              <a:t>Dialogværktøjet ved overgang fra vuggestue til børnehave og fra børnehave til skole 2 x</a:t>
            </a:r>
          </a:p>
          <a:p>
            <a:r>
              <a:rPr lang="da-DK" dirty="0">
                <a:solidFill>
                  <a:schemeClr val="tx2">
                    <a:lumMod val="20000"/>
                    <a:lumOff val="80000"/>
                  </a:schemeClr>
                </a:solidFill>
              </a:rPr>
              <a:t>Mere leg – mindre skærmtid</a:t>
            </a:r>
          </a:p>
          <a:p>
            <a:r>
              <a:rPr lang="da-DK" dirty="0"/>
              <a:t>Parkering og trafik </a:t>
            </a:r>
            <a:r>
              <a:rPr lang="da-DK"/>
              <a:t>på Møllegårdsvej</a:t>
            </a:r>
          </a:p>
          <a:p>
            <a:r>
              <a:rPr lang="da-DK" dirty="0"/>
              <a:t>Vi indkalder selvfølgelig altid til samtaler som før, hvis der er behov for det</a:t>
            </a:r>
          </a:p>
        </p:txBody>
      </p:sp>
      <p:pic>
        <p:nvPicPr>
          <p:cNvPr id="4" name="Picture 2" descr="http://www.moellehusene.esbjergkommune.dk/files/system/design/images/molle.jpg">
            <a:extLst>
              <a:ext uri="{FF2B5EF4-FFF2-40B4-BE49-F238E27FC236}">
                <a16:creationId xmlns:a16="http://schemas.microsoft.com/office/drawing/2014/main" id="{08D8A935-4217-B8DA-208C-09C48FE6B790}"/>
              </a:ext>
            </a:extLst>
          </p:cNvPr>
          <p:cNvPicPr>
            <a:picLocks noChangeAspect="1" noChangeArrowheads="1"/>
          </p:cNvPicPr>
          <p:nvPr/>
        </p:nvPicPr>
        <p:blipFill>
          <a:blip r:embed="rId2" cstate="print"/>
          <a:srcRect/>
          <a:stretch>
            <a:fillRect/>
          </a:stretch>
        </p:blipFill>
        <p:spPr bwMode="auto">
          <a:xfrm>
            <a:off x="7308304" y="6019800"/>
            <a:ext cx="1679151" cy="659929"/>
          </a:xfrm>
          <a:prstGeom prst="rect">
            <a:avLst/>
          </a:prstGeom>
          <a:noFill/>
        </p:spPr>
      </p:pic>
    </p:spTree>
    <p:extLst>
      <p:ext uri="{BB962C8B-B14F-4D97-AF65-F5344CB8AC3E}">
        <p14:creationId xmlns:p14="http://schemas.microsoft.com/office/powerpoint/2010/main" val="1724681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B9403C7F-76AE-4587-92A2-D4E41EBE6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el 4"/>
          <p:cNvSpPr>
            <a:spLocks noGrp="1"/>
          </p:cNvSpPr>
          <p:nvPr>
            <p:ph type="title"/>
          </p:nvPr>
        </p:nvSpPr>
        <p:spPr>
          <a:xfrm>
            <a:off x="2963710" y="4899835"/>
            <a:ext cx="4220368" cy="1507067"/>
          </a:xfrm>
        </p:spPr>
        <p:txBody>
          <a:bodyPr>
            <a:normAutofit/>
          </a:bodyPr>
          <a:lstStyle/>
          <a:p>
            <a:r>
              <a:rPr lang="da-DK"/>
              <a:t>Fremtiden 2023/2024</a:t>
            </a:r>
          </a:p>
        </p:txBody>
      </p:sp>
      <p:pic>
        <p:nvPicPr>
          <p:cNvPr id="1026" name="13BA63FB-11B8-4C4C-8B9A-A1583FBF3B90">
            <a:extLst>
              <a:ext uri="{FF2B5EF4-FFF2-40B4-BE49-F238E27FC236}">
                <a16:creationId xmlns:a16="http://schemas.microsoft.com/office/drawing/2014/main" id="{3B3F8564-9432-4D2F-88FC-0E766C70131C}"/>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315" r="36961"/>
          <a:stretch/>
        </p:blipFill>
        <p:spPr bwMode="auto">
          <a:xfrm>
            <a:off x="623" y="10"/>
            <a:ext cx="2626519" cy="6857990"/>
          </a:xfrm>
          <a:prstGeom prst="rect">
            <a:avLst/>
          </a:prstGeom>
          <a:noFill/>
          <a:effectLst>
            <a:innerShdw blurRad="57150" dist="38100" dir="14460000">
              <a:prstClr val="black">
                <a:alpha val="70000"/>
              </a:prstClr>
            </a:inn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Pladsholder til indhold 5"/>
          <p:cNvSpPr>
            <a:spLocks noGrp="1"/>
          </p:cNvSpPr>
          <p:nvPr>
            <p:ph idx="1"/>
          </p:nvPr>
        </p:nvSpPr>
        <p:spPr>
          <a:xfrm>
            <a:off x="2913459" y="685800"/>
            <a:ext cx="4969554" cy="3615267"/>
          </a:xfrm>
        </p:spPr>
        <p:txBody>
          <a:bodyPr>
            <a:noAutofit/>
          </a:bodyPr>
          <a:lstStyle/>
          <a:p>
            <a:pPr>
              <a:lnSpc>
                <a:spcPct val="90000"/>
              </a:lnSpc>
            </a:pPr>
            <a:r>
              <a:rPr lang="da-DK"/>
              <a:t>Overgange internt og til skole</a:t>
            </a:r>
          </a:p>
          <a:p>
            <a:pPr>
              <a:lnSpc>
                <a:spcPct val="90000"/>
              </a:lnSpc>
            </a:pPr>
            <a:r>
              <a:rPr lang="da-DK"/>
              <a:t>AULA– der arbejdes fortsat med at samle alle informationer i et medie for forældre og pædagogisk personale. </a:t>
            </a:r>
          </a:p>
          <a:p>
            <a:pPr>
              <a:lnSpc>
                <a:spcPct val="90000"/>
              </a:lnSpc>
            </a:pPr>
            <a:r>
              <a:rPr lang="da-DK"/>
              <a:t>Uddannelse af personale bl.a.  førstehjælp – GDPR – MSB - Forvaltningsret</a:t>
            </a:r>
          </a:p>
          <a:p>
            <a:pPr>
              <a:lnSpc>
                <a:spcPct val="90000"/>
              </a:lnSpc>
            </a:pPr>
            <a:r>
              <a:rPr lang="da-DK" sz="2400" b="1"/>
              <a:t>Hvad er en normering? Hvad er minimumsnormering? (gentagelse fra sidste år)</a:t>
            </a:r>
          </a:p>
        </p:txBody>
      </p:sp>
      <p:grpSp>
        <p:nvGrpSpPr>
          <p:cNvPr id="1033" name="Group 1032">
            <a:extLst>
              <a:ext uri="{FF2B5EF4-FFF2-40B4-BE49-F238E27FC236}">
                <a16:creationId xmlns:a16="http://schemas.microsoft.com/office/drawing/2014/main" id="{D6C71778-3DDA-4748-AEBB-2A4B7501632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63333"/>
            <a:ext cx="2236395" cy="3208867"/>
            <a:chOff x="9206969" y="2963333"/>
            <a:chExt cx="2981858" cy="3208867"/>
          </a:xfrm>
        </p:grpSpPr>
        <p:cxnSp>
          <p:nvCxnSpPr>
            <p:cNvPr id="1034" name="Straight Connector 1033">
              <a:extLst>
                <a:ext uri="{FF2B5EF4-FFF2-40B4-BE49-F238E27FC236}">
                  <a16:creationId xmlns:a16="http://schemas.microsoft.com/office/drawing/2014/main" id="{BA1F5C7D-5183-424E-BD72-BBFC59C5A26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35" name="Straight Connector 1034">
              <a:extLst>
                <a:ext uri="{FF2B5EF4-FFF2-40B4-BE49-F238E27FC236}">
                  <a16:creationId xmlns:a16="http://schemas.microsoft.com/office/drawing/2014/main" id="{B848F76E-D8DE-4826-901B-4E4090240E5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36" name="Straight Connector 1035">
              <a:extLst>
                <a:ext uri="{FF2B5EF4-FFF2-40B4-BE49-F238E27FC236}">
                  <a16:creationId xmlns:a16="http://schemas.microsoft.com/office/drawing/2014/main" id="{FAE84420-E672-4A16-8384-42BDDC4A9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37" name="Straight Connector 1036">
              <a:extLst>
                <a:ext uri="{FF2B5EF4-FFF2-40B4-BE49-F238E27FC236}">
                  <a16:creationId xmlns:a16="http://schemas.microsoft.com/office/drawing/2014/main" id="{044D91EB-FA8D-4FD3-88F8-053F9962B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38" name="Straight Connector 1037">
              <a:extLst>
                <a:ext uri="{FF2B5EF4-FFF2-40B4-BE49-F238E27FC236}">
                  <a16:creationId xmlns:a16="http://schemas.microsoft.com/office/drawing/2014/main" id="{756B711F-46BD-4789-926C-CF2F01F71D6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pic>
        <p:nvPicPr>
          <p:cNvPr id="7" name="Picture 2" descr="http://www.moellehusene.esbjergkommune.dk/files/system/design/images/molle.jpg"/>
          <p:cNvPicPr>
            <a:picLocks noChangeAspect="1" noChangeArrowheads="1"/>
          </p:cNvPicPr>
          <p:nvPr/>
        </p:nvPicPr>
        <p:blipFill>
          <a:blip r:embed="rId3" cstate="print"/>
          <a:srcRect/>
          <a:stretch>
            <a:fillRect/>
          </a:stretch>
        </p:blipFill>
        <p:spPr bwMode="auto">
          <a:xfrm>
            <a:off x="7482277" y="6045966"/>
            <a:ext cx="1515569" cy="59563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B9403C7F-76AE-4587-92A2-D4E41EBE68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3133791" y="5350933"/>
            <a:ext cx="4220368" cy="1507067"/>
          </a:xfrm>
        </p:spPr>
        <p:txBody>
          <a:bodyPr>
            <a:normAutofit/>
          </a:bodyPr>
          <a:lstStyle/>
          <a:p>
            <a:r>
              <a:rPr lang="da-DK"/>
              <a:t>Økonomi &amp; Budget	</a:t>
            </a:r>
          </a:p>
        </p:txBody>
      </p:sp>
      <p:pic>
        <p:nvPicPr>
          <p:cNvPr id="7" name="Billede 6" descr="Et billede, der indeholder indendørs&#10;&#10;Automatisk genereret beskrivelse">
            <a:extLst>
              <a:ext uri="{FF2B5EF4-FFF2-40B4-BE49-F238E27FC236}">
                <a16:creationId xmlns:a16="http://schemas.microsoft.com/office/drawing/2014/main" id="{36346C1F-C4C5-4CEF-BF0D-C6B58460011E}"/>
              </a:ext>
            </a:extLst>
          </p:cNvPr>
          <p:cNvPicPr>
            <a:picLocks noChangeAspect="1"/>
          </p:cNvPicPr>
          <p:nvPr/>
        </p:nvPicPr>
        <p:blipFill rotWithShape="1">
          <a:blip r:embed="rId2">
            <a:extLst>
              <a:ext uri="{28A0092B-C50C-407E-A947-70E740481C1C}">
                <a14:useLocalDpi xmlns:a14="http://schemas.microsoft.com/office/drawing/2010/main" val="0"/>
              </a:ext>
            </a:extLst>
          </a:blip>
          <a:srcRect l="46872" r="24404"/>
          <a:stretch/>
        </p:blipFill>
        <p:spPr>
          <a:xfrm>
            <a:off x="623" y="10"/>
            <a:ext cx="2626519" cy="6857990"/>
          </a:xfrm>
          <a:prstGeom prst="rect">
            <a:avLst/>
          </a:prstGeom>
          <a:effectLst>
            <a:innerShdw blurRad="57150" dist="38100" dir="14460000">
              <a:prstClr val="black">
                <a:alpha val="70000"/>
              </a:prstClr>
            </a:innerShdw>
          </a:effectLst>
        </p:spPr>
      </p:pic>
      <p:sp>
        <p:nvSpPr>
          <p:cNvPr id="5" name="Pladsholder til indhold 4"/>
          <p:cNvSpPr>
            <a:spLocks noGrp="1"/>
          </p:cNvSpPr>
          <p:nvPr>
            <p:ph idx="1"/>
          </p:nvPr>
        </p:nvSpPr>
        <p:spPr>
          <a:xfrm>
            <a:off x="2789411" y="1034950"/>
            <a:ext cx="4969554" cy="3615267"/>
          </a:xfrm>
        </p:spPr>
        <p:txBody>
          <a:bodyPr>
            <a:noAutofit/>
          </a:bodyPr>
          <a:lstStyle/>
          <a:p>
            <a:pPr>
              <a:lnSpc>
                <a:spcPct val="90000"/>
              </a:lnSpc>
            </a:pPr>
            <a:r>
              <a:rPr lang="da-DK"/>
              <a:t>Børnetallet nu rest 2023 og prognose 2024 </a:t>
            </a:r>
          </a:p>
          <a:p>
            <a:pPr>
              <a:lnSpc>
                <a:spcPct val="90000"/>
              </a:lnSpc>
            </a:pPr>
            <a:r>
              <a:rPr lang="da-DK"/>
              <a:t>Personaletimer – Vi arbejder allerede nu på, hvordan vi får fordelt personaleressourcerne i 2024</a:t>
            </a:r>
          </a:p>
          <a:p>
            <a:pPr>
              <a:lnSpc>
                <a:spcPct val="90000"/>
              </a:lnSpc>
            </a:pPr>
            <a:r>
              <a:rPr lang="da-DK"/>
              <a:t>Vi arbejder videre med ønsker og projekter. F.eks.  Så fortsætter vi med Vilde blomster og insekter, </a:t>
            </a:r>
            <a:r>
              <a:rPr lang="da-DK" err="1"/>
              <a:t>Vadehavsprojektet,Kunstprojekt</a:t>
            </a:r>
            <a:r>
              <a:rPr lang="da-DK"/>
              <a:t> legeplads.(overskuddet fra 2022) Motorikbane i </a:t>
            </a:r>
            <a:r>
              <a:rPr lang="da-DK" err="1"/>
              <a:t>Nørreskoven</a:t>
            </a:r>
            <a:endParaRPr lang="da-DK"/>
          </a:p>
          <a:p>
            <a:pPr>
              <a:lnSpc>
                <a:spcPct val="90000"/>
              </a:lnSpc>
            </a:pPr>
            <a:r>
              <a:rPr lang="da-DK"/>
              <a:t>Fysisk indretning ændres ind imellem i forhold til læringsmiljøerne (læringsmiljøet) Nyt køkken</a:t>
            </a:r>
          </a:p>
          <a:p>
            <a:pPr>
              <a:lnSpc>
                <a:spcPct val="90000"/>
              </a:lnSpc>
            </a:pPr>
            <a:r>
              <a:rPr lang="da-DK"/>
              <a:t>Samlet budget Løn ca.13.8 mil (heraf </a:t>
            </a:r>
            <a:r>
              <a:rPr lang="da-DK" err="1"/>
              <a:t>ca</a:t>
            </a:r>
            <a:r>
              <a:rPr lang="da-DK"/>
              <a:t> 900.000, til -minimumsnormering) - drift ca.1,7 mil</a:t>
            </a:r>
          </a:p>
        </p:txBody>
      </p:sp>
      <p:grpSp>
        <p:nvGrpSpPr>
          <p:cNvPr id="14" name="Group 13">
            <a:extLst>
              <a:ext uri="{FF2B5EF4-FFF2-40B4-BE49-F238E27FC236}">
                <a16:creationId xmlns:a16="http://schemas.microsoft.com/office/drawing/2014/main" id="{D6C71778-3DDA-4748-AEBB-2A4B7501632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905229" y="2963333"/>
            <a:ext cx="2236395" cy="3208867"/>
            <a:chOff x="9206969" y="2963333"/>
            <a:chExt cx="2981858" cy="3208867"/>
          </a:xfrm>
        </p:grpSpPr>
        <p:cxnSp>
          <p:nvCxnSpPr>
            <p:cNvPr id="15" name="Straight Connector 14">
              <a:extLst>
                <a:ext uri="{FF2B5EF4-FFF2-40B4-BE49-F238E27FC236}">
                  <a16:creationId xmlns:a16="http://schemas.microsoft.com/office/drawing/2014/main" id="{BA1F5C7D-5183-424E-BD72-BBFC59C5A26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B848F76E-D8DE-4826-901B-4E4090240E5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FAE84420-E672-4A16-8384-42BDDC4A962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044D91EB-FA8D-4FD3-88F8-053F9962B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756B711F-46BD-4789-926C-CF2F01F71D6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pic>
        <p:nvPicPr>
          <p:cNvPr id="6" name="Picture 2" descr="http://www.moellehusene.esbjergkommune.dk/files/system/design/images/molle.jpg"/>
          <p:cNvPicPr>
            <a:picLocks noChangeAspect="1" noChangeArrowheads="1"/>
          </p:cNvPicPr>
          <p:nvPr/>
        </p:nvPicPr>
        <p:blipFill>
          <a:blip r:embed="rId3" cstate="print"/>
          <a:srcRect/>
          <a:stretch>
            <a:fillRect/>
          </a:stretch>
        </p:blipFill>
        <p:spPr bwMode="auto">
          <a:xfrm>
            <a:off x="7524328" y="6171095"/>
            <a:ext cx="1449503" cy="569674"/>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a:spLocks noGrp="1"/>
          </p:cNvSpPr>
          <p:nvPr>
            <p:ph idx="1"/>
          </p:nvPr>
        </p:nvSpPr>
        <p:spPr>
          <a:xfrm>
            <a:off x="525589" y="909076"/>
            <a:ext cx="6554867" cy="3767670"/>
          </a:xfrm>
        </p:spPr>
        <p:txBody>
          <a:bodyPr>
            <a:normAutofit fontScale="92500"/>
          </a:bodyPr>
          <a:lstStyle/>
          <a:p>
            <a:r>
              <a:rPr lang="da-DK" sz="2000"/>
              <a:t>Udfordringen ligger fortsat i at forudsige prognoserne for børnetallet – der afgør hvor mange midler vi har til at kunne indfri politiske og egne ønsker om at drive Esbjergs bedste daginstitution.</a:t>
            </a:r>
          </a:p>
          <a:p>
            <a:r>
              <a:rPr lang="da-DK" sz="2000"/>
              <a:t>Se på børnetals udviklingen i området generelt i god tid…</a:t>
            </a:r>
          </a:p>
          <a:p>
            <a:r>
              <a:rPr lang="da-DK" sz="2000" b="1">
                <a:solidFill>
                  <a:srgbClr val="FFFF00"/>
                </a:solidFill>
              </a:rPr>
              <a:t>Ferieplanlægning og tilbagemeldinger</a:t>
            </a:r>
          </a:p>
          <a:p>
            <a:r>
              <a:rPr lang="da-DK" sz="2000" b="1"/>
              <a:t>Selvom økonomi og normering er et vilkår – er det nødvendigt at kende vilkåret – så vi kan tilbyde den optimale service indenfor vores ramme.</a:t>
            </a:r>
          </a:p>
        </p:txBody>
      </p:sp>
      <p:sp>
        <p:nvSpPr>
          <p:cNvPr id="4" name="Skyformet billedforklaring 3"/>
          <p:cNvSpPr/>
          <p:nvPr/>
        </p:nvSpPr>
        <p:spPr>
          <a:xfrm>
            <a:off x="1115616" y="260648"/>
            <a:ext cx="1512168" cy="814536"/>
          </a:xfrm>
          <a:prstGeom prst="cloudCallout">
            <a:avLst>
              <a:gd name="adj1" fmla="val -62144"/>
              <a:gd name="adj2" fmla="val 49162"/>
            </a:avLst>
          </a:prstGeom>
          <a:gradFill flip="none" rotWithShape="1">
            <a:gsLst>
              <a:gs pos="0">
                <a:schemeClr val="accent1">
                  <a:lumMod val="40000"/>
                  <a:lumOff val="60000"/>
                  <a:shade val="30000"/>
                  <a:satMod val="115000"/>
                </a:schemeClr>
              </a:gs>
              <a:gs pos="50000">
                <a:schemeClr val="accent1">
                  <a:lumMod val="40000"/>
                  <a:lumOff val="60000"/>
                  <a:shade val="67500"/>
                  <a:satMod val="115000"/>
                </a:schemeClr>
              </a:gs>
              <a:gs pos="100000">
                <a:schemeClr val="accent1">
                  <a:lumMod val="40000"/>
                  <a:lumOff val="60000"/>
                  <a:shade val="100000"/>
                  <a:satMod val="115000"/>
                </a:schemeClr>
              </a:gs>
            </a:gsLst>
            <a:lin ang="13500000" scaled="1"/>
            <a:tileRect/>
          </a:gra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600" err="1"/>
              <a:t>Hva</a:t>
            </a:r>
            <a:r>
              <a:rPr lang="da-DK" sz="1600"/>
              <a:t>’ gør vi nu?</a:t>
            </a:r>
          </a:p>
        </p:txBody>
      </p:sp>
      <p:pic>
        <p:nvPicPr>
          <p:cNvPr id="2050" name="8C0DAA1A-1420-46E3-B49D-C1519B9E187E">
            <a:extLst>
              <a:ext uri="{FF2B5EF4-FFF2-40B4-BE49-F238E27FC236}">
                <a16:creationId xmlns:a16="http://schemas.microsoft.com/office/drawing/2014/main" id="{F3998F91-ADDD-4719-8FE7-16115EAF7FB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6857324" y="1266191"/>
            <a:ext cx="2455710" cy="1841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Billede 11" descr="Et billede, der indeholder Font/skrifttype, Grafik, tekst, logo&#10;&#10;Automatisk genereret beskrivelse">
            <a:extLst>
              <a:ext uri="{FF2B5EF4-FFF2-40B4-BE49-F238E27FC236}">
                <a16:creationId xmlns:a16="http://schemas.microsoft.com/office/drawing/2014/main" id="{BD583225-91E0-23E6-96BE-6EDEF9AB5E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83768" y="5085184"/>
            <a:ext cx="3240360" cy="127994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5021591"/>
            <a:ext cx="6554867" cy="1524000"/>
          </a:xfrm>
        </p:spPr>
        <p:txBody>
          <a:bodyPr/>
          <a:lstStyle/>
          <a:p>
            <a:r>
              <a:rPr lang="da-DK"/>
              <a:t>Vedtægter (valghandling)</a:t>
            </a:r>
          </a:p>
        </p:txBody>
      </p:sp>
      <p:sp>
        <p:nvSpPr>
          <p:cNvPr id="3" name="Pladsholder til indhold 2"/>
          <p:cNvSpPr>
            <a:spLocks noGrp="1"/>
          </p:cNvSpPr>
          <p:nvPr>
            <p:ph idx="1"/>
          </p:nvPr>
        </p:nvSpPr>
        <p:spPr>
          <a:xfrm>
            <a:off x="107504" y="-99392"/>
            <a:ext cx="8496944" cy="5328592"/>
          </a:xfrm>
        </p:spPr>
        <p:txBody>
          <a:bodyPr>
            <a:normAutofit fontScale="77500" lnSpcReduction="20000"/>
          </a:bodyPr>
          <a:lstStyle/>
          <a:p>
            <a:r>
              <a:rPr lang="da-DK" sz="1300" b="1"/>
              <a:t>§ 3 Forældremødet</a:t>
            </a:r>
            <a:r>
              <a:rPr lang="da-DK" sz="1300"/>
              <a:t>     </a:t>
            </a:r>
          </a:p>
          <a:p>
            <a:r>
              <a:rPr lang="da-DK" sz="1300"/>
              <a:t>Stk. 1. Forældrebestyrelsesrepræsentanter og suppleanter for disse vælges af forældrene på et forældremøde, som afholdes inden udgangen af oktober måned. Der indkaldes til forældremødet med mindst 2 ugers varsel ved opslag i institutionen og ved enten brev, mail, SMS, opslag på TABULEX eller hjemmeside. Indkaldelsen indeholder dagsorden.</a:t>
            </a:r>
          </a:p>
          <a:p>
            <a:r>
              <a:rPr lang="da-DK" sz="1300"/>
              <a:t>Stk. 2. Dagsordenen for det ordinære forældremøde skal indeholde følgende punkter:</a:t>
            </a:r>
          </a:p>
          <a:p>
            <a:pPr lvl="0"/>
            <a:r>
              <a:rPr lang="da-DK" sz="1300"/>
              <a:t>Valg af dirigent</a:t>
            </a:r>
          </a:p>
          <a:p>
            <a:pPr lvl="0"/>
            <a:r>
              <a:rPr lang="da-DK" sz="1300"/>
              <a:t>Afgivelse af Bestyrelsens beretning</a:t>
            </a:r>
          </a:p>
          <a:p>
            <a:pPr lvl="0"/>
            <a:r>
              <a:rPr lang="da-DK" sz="1300"/>
              <a:t>Afholdelse af ledelsens beretning</a:t>
            </a:r>
          </a:p>
          <a:p>
            <a:pPr lvl="0"/>
            <a:r>
              <a:rPr lang="da-DK" sz="1300"/>
              <a:t>Behandling af indkomne forslag</a:t>
            </a:r>
          </a:p>
          <a:p>
            <a:pPr lvl="0"/>
            <a:r>
              <a:rPr lang="da-DK" sz="1300"/>
              <a:t>Valg af forældrebestyrelsesrepræsentanter og suppleanter </a:t>
            </a:r>
          </a:p>
          <a:p>
            <a:pPr lvl="0"/>
            <a:r>
              <a:rPr lang="da-DK" sz="1300"/>
              <a:t>Eventuelt</a:t>
            </a:r>
          </a:p>
          <a:p>
            <a:r>
              <a:rPr lang="da-DK" sz="1300"/>
              <a:t>Stk. 3. Forældre med børn i den selvejende aldersintegrerede institution Møllehusene er valgbare og har valgret vedrørende forældrerepræsentanter i Bestyrelsen.  </a:t>
            </a:r>
          </a:p>
          <a:p>
            <a:r>
              <a:rPr lang="da-DK" sz="1300"/>
              <a:t>Hvor der er eneforældremyndighed over et barn, kan Bestyrelsen konkret dispensere fra kravet om forældremyndighed til forældremyndighedsindehaverens samlever eller ægtefælle, såfremt denne indtager en forsørgerstatus over for barnet. Dispensationen skal fremgå af Bestyrelsens referat.</a:t>
            </a:r>
          </a:p>
          <a:p>
            <a:r>
              <a:rPr lang="da-DK" sz="1300"/>
              <a:t>Fastansatte medarbejdere i den selvejende aldersintegrerede institution Møllehusene er ikke valgbare som forældrerepræsentanter. </a:t>
            </a:r>
          </a:p>
          <a:p>
            <a:r>
              <a:rPr lang="da-DK" sz="1300"/>
              <a:t>Ved valg af forældrerepræsentanter kan der afgives en stemme pr. indmeldt barn. Der kan ikke stemmes ved fuldmagt. </a:t>
            </a:r>
          </a:p>
          <a:p>
            <a:r>
              <a:rPr lang="da-DK" sz="1300"/>
              <a:t>Stk. 4. Forældremødet træffer sine beslutninger med simpelt flertal (en over halvdelen af de gyldigt afgivne stemmer) og ved håndsoprækning. Skriftlig afstemning anvendes dog, når det begæres af blot én stemmeberettiget mødedeltager. Ved personvalg til Bestyrelsen, hvor der er foreslået flere kandidater end det antal bestyrelsesmedlemmer, der skal vælges jf. § 5, foretages altid skriftlig afstemning. Ved sådanne personvalg anvendes reglen om simpelt flertal. </a:t>
            </a:r>
          </a:p>
          <a:p>
            <a:r>
              <a:rPr lang="da-DK" sz="1300"/>
              <a:t>Forældre, der er til stede kan vælges samt forældre som inden forældremødets start har givet skriftlig meddelelse om deres kandidatur til et medlem af Bestyrelsen. Kandidaturet er kun gældende såfremt det bekræftes skriftligt af bestyrelsesmedlemmet.</a:t>
            </a:r>
          </a:p>
          <a:p>
            <a:endParaRPr lang="da-DK" sz="1200"/>
          </a:p>
        </p:txBody>
      </p:sp>
    </p:spTree>
    <p:extLst>
      <p:ext uri="{BB962C8B-B14F-4D97-AF65-F5344CB8AC3E}">
        <p14:creationId xmlns:p14="http://schemas.microsoft.com/office/powerpoint/2010/main" val="428174153"/>
      </p:ext>
    </p:extLst>
  </p:cSld>
  <p:clrMapOvr>
    <a:masterClrMapping/>
  </p:clrMapOvr>
</p:sld>
</file>

<file path=ppt/theme/theme1.xml><?xml version="1.0" encoding="utf-8"?>
<a:theme xmlns:a="http://schemas.openxmlformats.org/drawingml/2006/main" name="Udsnit">
  <a:themeElements>
    <a:clrScheme name="Udsnit">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Udsnit">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Udsnit">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0</TotalTime>
  <Words>733</Words>
  <Application>Microsoft Office PowerPoint</Application>
  <PresentationFormat>Skærmshow (4:3)</PresentationFormat>
  <Paragraphs>56</Paragraphs>
  <Slides>8</Slides>
  <Notes>0</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8</vt:i4>
      </vt:variant>
    </vt:vector>
  </HeadingPairs>
  <TitlesOfParts>
    <vt:vector size="11" baseType="lpstr">
      <vt:lpstr>Century Gothic</vt:lpstr>
      <vt:lpstr>Wingdings 3</vt:lpstr>
      <vt:lpstr>Udsnit</vt:lpstr>
      <vt:lpstr>Forældremødet med  valg til bestyrelsen</vt:lpstr>
      <vt:lpstr>- Velkommen og tak - Aktiviteter i året der gik - Aktiviteter i året der kommer  - Valg til bestyrelsen</vt:lpstr>
      <vt:lpstr>Hvad sker der i 2023-2024 - Besparelser 20024-27</vt:lpstr>
      <vt:lpstr>Tidlig opsporing/Dialoghjulet</vt:lpstr>
      <vt:lpstr>Fremtiden 2023/2024</vt:lpstr>
      <vt:lpstr>Økonomi &amp; Budget </vt:lpstr>
      <vt:lpstr>PowerPoint-præsentation</vt:lpstr>
      <vt:lpstr>Vedtægter (valghandling)</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Orientering ved bestyrelsen</dc:title>
  <dc:creator>Mienert</dc:creator>
  <cp:lastModifiedBy>Per Olesen. PEO</cp:lastModifiedBy>
  <cp:revision>2</cp:revision>
  <dcterms:created xsi:type="dcterms:W3CDTF">2012-10-09T19:56:02Z</dcterms:created>
  <dcterms:modified xsi:type="dcterms:W3CDTF">2023-11-02T08:05:14Z</dcterms:modified>
</cp:coreProperties>
</file>